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5 janvier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710293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vocab related to morning routines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316" y="4063425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Understand the difference between a reflexive verb and a non-reflexive verb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6381</TotalTime>
  <Words>31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127</cp:revision>
  <dcterms:created xsi:type="dcterms:W3CDTF">2011-09-14T23:22:57Z</dcterms:created>
  <dcterms:modified xsi:type="dcterms:W3CDTF">2015-01-05T12:00:47Z</dcterms:modified>
</cp:coreProperties>
</file>